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handoutMasterIdLst>
    <p:handoutMasterId r:id="rId15"/>
  </p:handoutMasterIdLst>
  <p:sldIdLst>
    <p:sldId id="256" r:id="rId5"/>
    <p:sldId id="271" r:id="rId6"/>
    <p:sldId id="279" r:id="rId7"/>
    <p:sldId id="281" r:id="rId8"/>
    <p:sldId id="280" r:id="rId9"/>
    <p:sldId id="257" r:id="rId10"/>
    <p:sldId id="275" r:id="rId11"/>
    <p:sldId id="276"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114" d="100"/>
          <a:sy n="114" d="100"/>
        </p:scale>
        <p:origin x="41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3/26/2020</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3/26/2020</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microsoft.com/office/2017/04/relationships/track" Target="../media/track1.vtt"/></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4"/>
                        </p173:trackLst>
                      </p173:tracksInfo>
                    </p:ext>
                  </p14:extLst>
                </p14:media>
              </p:ext>
            </p:extLst>
          </p:nvPr>
        </p:nvPicPr>
        <p:blipFill>
          <a:blip r:embed="rId5"/>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a:t>
            </a:r>
            <a:r>
              <a:rPr lang="en-US">
                <a:solidFill>
                  <a:prstClr val="black">
                    <a:lumMod val="75000"/>
                    <a:lumOff val="25000"/>
                  </a:prstClr>
                </a:solidFill>
                <a:latin typeface="Segoe UI" panose="020B0502040204020203" pitchFamily="34" charset="0"/>
                <a:cs typeface="Segoe UI" panose="020B0502040204020203" pitchFamily="34" charset="0"/>
              </a:rPr>
              <a:t>short-key </a:t>
            </a:r>
            <a:r>
              <a:rPr lang="en-US">
                <a:solidFill>
                  <a:srgbClr val="D24726"/>
                </a:solidFill>
                <a:latin typeface="Segoe UI" panose="020B0502040204020203" pitchFamily="34" charset="0"/>
                <a:cs typeface="Segoe UI" panose="020B0502040204020203" pitchFamily="34" charset="0"/>
              </a:rPr>
              <a:t>Alt-ZS</a:t>
            </a:r>
            <a:r>
              <a:rPr lang="en-US">
                <a:solidFill>
                  <a:prstClr val="black">
                    <a:lumMod val="75000"/>
                    <a:lumOff val="25000"/>
                  </a:prstClr>
                </a:solidFill>
                <a:latin typeface="Segoe UI" panose="020B0502040204020203" pitchFamily="34" charset="0"/>
                <a:cs typeface="Segoe UI" panose="020B0502040204020203" pitchFamily="34" charset="0"/>
              </a:rPr>
              <a:t>, </a:t>
            </a:r>
            <a:r>
              <a:rPr lang="en-US" dirty="0">
                <a:solidFill>
                  <a:prstClr val="black">
                    <a:lumMod val="75000"/>
                    <a:lumOff val="25000"/>
                  </a:prstClr>
                </a:solidFill>
                <a:latin typeface="Segoe UI" panose="020B0502040204020203" pitchFamily="34" charset="0"/>
                <a:cs typeface="Segoe UI" panose="020B0502040204020203" pitchFamily="34" charset="0"/>
              </a:rPr>
              <a:t>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SELECT THE ARROW WHEN IN SLIDE SHOW MODE</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95b179db-95fd-432c-9960-19ea65f12b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BF339BEA60D248849DD451BB70BE0B" ma:contentTypeVersion="13" ma:contentTypeDescription="Create a new document." ma:contentTypeScope="" ma:versionID="b1026fa7ebb096d55f0ba98093efa18f">
  <xsd:schema xmlns:xsd="http://www.w3.org/2001/XMLSchema" xmlns:xs="http://www.w3.org/2001/XMLSchema" xmlns:p="http://schemas.microsoft.com/office/2006/metadata/properties" xmlns:ns3="95b179db-95fd-432c-9960-19ea65f12bfc" xmlns:ns4="b2060c1a-7788-4604-b7f8-f3d40116e005" targetNamespace="http://schemas.microsoft.com/office/2006/metadata/properties" ma:root="true" ma:fieldsID="b2f591f5dba34bae4aaf0d7fe6c4011b" ns3:_="" ns4:_="">
    <xsd:import namespace="95b179db-95fd-432c-9960-19ea65f12bfc"/>
    <xsd:import namespace="b2060c1a-7788-4604-b7f8-f3d40116e00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179db-95fd-432c-9960-19ea65f12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060c1a-7788-4604-b7f8-f3d40116e00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950072C5-DDE0-4258-BA7A-4D4B80DFA632}">
  <ds:schemaRefs>
    <ds:schemaRef ds:uri="http://schemas.microsoft.com/office/2006/documentManagement/types"/>
    <ds:schemaRef ds:uri="http://purl.org/dc/terms/"/>
    <ds:schemaRef ds:uri="95b179db-95fd-432c-9960-19ea65f12bfc"/>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b2060c1a-7788-4604-b7f8-f3d40116e005"/>
    <ds:schemaRef ds:uri="http://purl.org/dc/elements/1.1/"/>
  </ds:schemaRefs>
</ds:datastoreItem>
</file>

<file path=customXml/itemProps3.xml><?xml version="1.0" encoding="utf-8"?>
<ds:datastoreItem xmlns:ds="http://schemas.openxmlformats.org/officeDocument/2006/customXml" ds:itemID="{A49E19AE-ADAA-465F-8DEA-630FF9669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179db-95fd-432c-9960-19ea65f12bfc"/>
    <ds:schemaRef ds:uri="b2060c1a-7788-4604-b7f8-f3d40116e0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556</Words>
  <Application>Microsoft Office PowerPoint</Application>
  <PresentationFormat>Widescreen</PresentationFormat>
  <Paragraphs>62</Paragraphs>
  <Slides>9</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Segoe UI</vt:lpstr>
      <vt:lpstr>Segoe UI Light</vt:lpstr>
      <vt:lpstr>Segoe UI Semibold</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2020-03-26T15:59:27Z</dcterms:created>
  <dcterms:modified xsi:type="dcterms:W3CDTF">2020-03-26T16:03:32Z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0x010100CEBF339BEA60D248849DD451BB70BE0B</vt:lpwstr>
  </property>
</Properties>
</file>